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74941-E3CD-4CAF-92BD-12F60C3C6B68}" v="1" dt="2024-05-30T09:51:33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2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7F3E-4DBB-C735-6D9B-0FE339D83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887D7-D1F0-B9C2-DCB6-86F632292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CA2A9-52E1-3EC1-EFEF-B3832931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ADB4-33BD-0A87-7072-55D6750D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DB5AB-B71D-39FB-E0B2-74CF32C5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5100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E0A2-9CA3-15BF-6433-2629CD9A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9C8B24-73CE-241A-D34A-D0BA1B39B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20B57-E7B0-9E86-71B7-EEF299B5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ED5D8-8F02-C7A2-B87F-4755C1B7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3B050-5B28-006F-00F0-36D5385E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0394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64451B-2239-BC03-B9A6-D5FCD0710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0023D-0671-7F18-2071-2FF230F32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6AC32-7E84-0F55-FD8F-6D5663E2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A88F-3AFA-471C-0434-42C7E0D8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FFFF3-61FA-99BF-2A24-4C33743F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4729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2E44C-FCCC-94D7-04CA-2A61AF55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172FF-1E0D-F853-AB53-2C77ADFCF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1129D-DE2A-D9EE-961E-D4083D9A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76936-2CDC-136B-2E93-4C982C620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7FBBA-6885-AC0B-0889-307B031F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6871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1D14-F3FA-3A07-A0A1-912180B1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EF7AF-B3DB-5790-8D40-0172D06C0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D2529-BE87-201B-6A49-FC65FE05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8FE02-18F1-ABE2-92B7-F0ED49B1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C3440-3EE3-E9F3-5876-46623EEA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588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E93FF-FF17-3C90-958F-CBB51709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1DB81-D485-08B1-9DC2-37A60AFA0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34870-E433-BAEA-6030-6E0374355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DADB6-B2B2-55EB-0AA5-3DD17855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A40EF-3107-6A92-5A3F-C98A5453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BD0F3-E8BE-6F6E-999B-F2643D55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1815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AB49-896A-CF92-377B-E97EA7C7A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EA4BF-33E4-7959-BED0-176B16CC4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E40AC-1301-DE7F-C157-21CB719CD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22208-217E-3C61-D903-C67A19765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73CE6-0F44-EF1F-58DD-BF9489AD7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FFB4A5-D08C-B54F-FE89-63AF4984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1B0BF1-7659-EFA8-F72C-7ECEC174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0DF8F-85BA-4E87-607D-E86AAB94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2579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B6FB8-E753-81C9-8616-6AB077E7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08CBC-3A6D-5EF1-CD94-B5C403F0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D0CDB-F963-988C-5324-AE8A2559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65368-964F-B6A8-3525-E404B3E3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19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318B8-83C5-68E4-FF99-2DBDFF59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A90813-26A2-1C04-B382-6A543680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5A158-B079-243A-D8AA-71539AB4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6348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F382-A059-F2C2-AAB8-77965CDD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A7076-8DA9-C04E-4480-448E30FA2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62EF3-25BD-905D-2C78-56D826672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9A02C-914A-4AC1-E8A0-81106191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8F75F-3B74-143B-6FA0-B91DEC29B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B467E-7680-6D97-E3B9-92D9A236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7688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C531-55DC-DEB4-91E6-86753163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E6A585-FCAC-0D94-5949-10F154FD9D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D4E9B-D302-ABBC-1F31-09A62FBA7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C7FF9-5A97-C14F-90F0-BAC3CD2F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E3EC0-6609-7C87-C40C-8C08DB04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BB623-6D63-2CC3-C271-67DF9688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9325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39DBA-7ED2-4217-6BE3-68982464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C5FDF-803B-9846-D2D0-138CE25E3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BB91E-EA23-0E6E-F976-3704EC4DF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56859-B050-2FC7-10C7-FE34B9CA3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FA2FB-0AF3-3489-5D2B-844DA41FC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2427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8C4362-7470-2D03-6448-F5AF985CC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4" y="0"/>
            <a:ext cx="12186391" cy="6340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47AAE9-B837-0558-0085-26CF94918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48" y="6060876"/>
            <a:ext cx="4656455" cy="565083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D65CFC96-B176-0317-61C7-C12374AF7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56" y="5952779"/>
            <a:ext cx="2179038" cy="81713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13F20A31-D560-3A47-D31E-7E3EFB815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7" y="5900342"/>
            <a:ext cx="904064" cy="887506"/>
          </a:xfrm>
          <a:prstGeom prst="rect">
            <a:avLst/>
          </a:prstGeom>
        </p:spPr>
      </p:pic>
      <p:pic>
        <p:nvPicPr>
          <p:cNvPr id="3" name="Picture 2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485B703E-31AE-560A-5885-EF41E00862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05" y="6003264"/>
            <a:ext cx="2983215" cy="67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4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Mahnič-Kalamiza, Samo</dc:creator>
  <cp:lastModifiedBy>Samo Mahnič-Kalamiza</cp:lastModifiedBy>
  <cp:revision>2</cp:revision>
  <dcterms:created xsi:type="dcterms:W3CDTF">2022-06-07T10:26:57Z</dcterms:created>
  <dcterms:modified xsi:type="dcterms:W3CDTF">2024-05-30T09:52:51Z</dcterms:modified>
</cp:coreProperties>
</file>