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ABBEE-6314-43AE-892C-82571582C434}" v="1" dt="2022-10-24T14:07:23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8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o Mahnič-Kalamiza" userId="15dae8164f95a2f2" providerId="LiveId" clId="{5D2ABBEE-6314-43AE-892C-82571582C434}"/>
    <pc:docChg chg="modSld">
      <pc:chgData name="Samo Mahnič-Kalamiza" userId="15dae8164f95a2f2" providerId="LiveId" clId="{5D2ABBEE-6314-43AE-892C-82571582C434}" dt="2022-10-24T14:10:47.605" v="36" actId="1035"/>
      <pc:docMkLst>
        <pc:docMk/>
      </pc:docMkLst>
      <pc:sldChg chg="addSp modSp mod">
        <pc:chgData name="Samo Mahnič-Kalamiza" userId="15dae8164f95a2f2" providerId="LiveId" clId="{5D2ABBEE-6314-43AE-892C-82571582C434}" dt="2022-10-24T14:10:47.605" v="36" actId="1035"/>
        <pc:sldMkLst>
          <pc:docMk/>
          <pc:sldMk cId="2440613856" sldId="256"/>
        </pc:sldMkLst>
        <pc:picChg chg="add mod">
          <ac:chgData name="Samo Mahnič-Kalamiza" userId="15dae8164f95a2f2" providerId="LiveId" clId="{5D2ABBEE-6314-43AE-892C-82571582C434}" dt="2022-10-24T14:10:47.605" v="36" actId="1035"/>
          <ac:picMkLst>
            <pc:docMk/>
            <pc:sldMk cId="2440613856" sldId="256"/>
            <ac:picMk id="3" creationId="{C5AC6A2A-8030-2CC5-4E2C-074BEE1F831A}"/>
          </ac:picMkLst>
        </pc:picChg>
      </pc:sldChg>
    </pc:docChg>
  </pc:docChgLst>
  <pc:docChgLst>
    <pc:chgData name="Samo Mahnič-Kalamiza" userId="15dae8164f95a2f2" providerId="LiveId" clId="{4E3B5E7D-669F-4EF0-9E40-93951300CE2D}"/>
    <pc:docChg chg="custSel addSld modSld">
      <pc:chgData name="Samo Mahnič-Kalamiza" userId="15dae8164f95a2f2" providerId="LiveId" clId="{4E3B5E7D-669F-4EF0-9E40-93951300CE2D}" dt="2022-10-17T11:04:48.828" v="4" actId="962"/>
      <pc:docMkLst>
        <pc:docMk/>
      </pc:docMkLst>
      <pc:sldChg chg="addSp delSp modSp new mod">
        <pc:chgData name="Samo Mahnič-Kalamiza" userId="15dae8164f95a2f2" providerId="LiveId" clId="{4E3B5E7D-669F-4EF0-9E40-93951300CE2D}" dt="2022-10-17T11:04:48.828" v="4" actId="962"/>
        <pc:sldMkLst>
          <pc:docMk/>
          <pc:sldMk cId="2440613856" sldId="256"/>
        </pc:sldMkLst>
        <pc:spChg chg="del">
          <ac:chgData name="Samo Mahnič-Kalamiza" userId="15dae8164f95a2f2" providerId="LiveId" clId="{4E3B5E7D-669F-4EF0-9E40-93951300CE2D}" dt="2022-10-17T11:04:35.891" v="1" actId="478"/>
          <ac:spMkLst>
            <pc:docMk/>
            <pc:sldMk cId="2440613856" sldId="256"/>
            <ac:spMk id="2" creationId="{90F135DD-1220-1556-3982-49A9ED255DAE}"/>
          </ac:spMkLst>
        </pc:spChg>
        <pc:spChg chg="del">
          <ac:chgData name="Samo Mahnič-Kalamiza" userId="15dae8164f95a2f2" providerId="LiveId" clId="{4E3B5E7D-669F-4EF0-9E40-93951300CE2D}" dt="2022-10-17T11:04:35.891" v="1" actId="478"/>
          <ac:spMkLst>
            <pc:docMk/>
            <pc:sldMk cId="2440613856" sldId="256"/>
            <ac:spMk id="3" creationId="{DE4C076C-0049-E3F7-C1DC-204B50D7463E}"/>
          </ac:spMkLst>
        </pc:spChg>
        <pc:picChg chg="add mod">
          <ac:chgData name="Samo Mahnič-Kalamiza" userId="15dae8164f95a2f2" providerId="LiveId" clId="{4E3B5E7D-669F-4EF0-9E40-93951300CE2D}" dt="2022-10-17T11:04:48.828" v="4" actId="962"/>
          <ac:picMkLst>
            <pc:docMk/>
            <pc:sldMk cId="2440613856" sldId="256"/>
            <ac:picMk id="5" creationId="{3A373D68-7578-D3D0-11D2-BF4D63F161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EA93-40D0-1458-452A-4D7E12C1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1EA58-F52A-FBD9-5D99-E3E50ACCA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ADC6C-3F39-EED7-1BAF-6DA49348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B878-2983-3ACB-52DA-F8F86847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A191-CD02-CE9C-7209-787E088D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60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0758-1575-E6A5-C62C-D1AA7AE8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AF1F4-F883-F4BF-3AD4-73D96D106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E7C4-FB52-0801-21E2-A0B53132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C4D96-613B-70EC-7C9A-9FCE117A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F731C-D570-476A-B458-66C7F423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014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E592A-6B82-D4A4-6263-DF886CF38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63F4D-1712-6423-ABCA-FB5FF3D58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0DD19-C052-3B41-46E8-60FE1B62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F0CF-06C3-5E66-FBE9-C5F8F787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6168-F00A-E6CA-50A5-4F033DFE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3133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738D-6386-3848-8592-13B55E7A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C477-A92E-FD5D-3559-A7A393CC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9545-84E2-55C6-3E26-FED47D2B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0EEC2-DECC-71D9-754F-2DE5F904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B0C8-3B5F-45D4-A655-B9E53198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480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04E8-2F8B-FEF5-4759-9BC4DF04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31E96-4396-528E-CDFE-6A1AD4697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93E1-95ED-6099-9809-7BA3AD4C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F17A0-1B2B-4CFE-0BF8-D9EDA4A9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CD7D-B1EB-9471-6A2C-BA8BD4D2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7765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E997-ADE8-A6D9-711A-ED274B49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7AA0-CB52-FF58-92A0-EE42B40D8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0CBBC-E41E-8415-7E93-8B4BC15A4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4E5B5-D7CE-8329-5586-092236F1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17DB7-615F-40FF-3246-0650CDED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69ED8-A5D0-8DBE-4615-8CDCE5C9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3218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7321-F475-09E0-709A-4494AFB1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30BC-641F-36A1-CBF9-5AD3148C0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2B503-856F-DEBD-3FF8-60979B714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E1257-5E58-F9C8-FB4A-C4E1DD5C6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CEC1B-B5E1-DB73-BF51-2A7FED299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13F4C-7A8F-A458-E277-00DED0FA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47B3F-218D-4951-A6D1-9B1F636F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314F8-5289-BE11-DB82-91D17C19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440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FC-4871-2F14-B065-43C7AECB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9441E-F5D3-5B7A-DC66-23E7070B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09D12-A082-5B78-AF55-DD900838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FFA20-D466-B8A1-96AC-795C2A60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098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9A925-BDF9-07C4-569F-1657B92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B08F8-0383-6572-C840-B44FD1A4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CA7AC-8A2F-1629-91E9-DE21D9F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2197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61-CE91-0875-5A1A-B554FD78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7141-E1FC-F7D2-1594-352AD318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18923-BD1E-46B0-BB3B-E32706254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04674-8525-CB28-46D7-E2B2CC4A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96FE-179E-D2A0-7551-4DCF7C68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16049-93B9-B990-D5D8-4398A66A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035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94D2-650D-0233-8AA0-FA90C39B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BF668-2F53-DCAE-150D-EF4AA672A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85D9-A8A9-8158-9644-64B6A09A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76F5E-D1D2-E706-B787-06862668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6381F-28D9-3482-5534-00C5CD09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3C19A-D4C2-8195-0768-77ACFDD4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7672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8DE0-97AF-FF94-13B9-AFF8CCD1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9248D-0C2C-9F26-443A-34523D204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9E86-2360-7176-74E4-A0948BFE5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A154-BEC5-4FBE-B2B2-87ACDCFDE90F}" type="datetimeFigureOut">
              <a:rPr lang="en-SI" smtClean="0"/>
              <a:t>24/10/2022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43EE-EAC8-502D-F8C1-85792D932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0203-E8D1-8940-4B88-0E791E2E7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8EB9-6E34-4CFA-9697-6C3C2DABECF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93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A373D68-7578-D3D0-11D2-BF4D63F1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C5AC6A2A-8030-2CC5-4E2C-074BEE1F8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86" y="4626215"/>
            <a:ext cx="893379" cy="8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Mahnič-Kalamiza, Samo</dc:creator>
  <cp:lastModifiedBy>Mahnič-Kalamiza, Samo</cp:lastModifiedBy>
  <cp:revision>1</cp:revision>
  <dcterms:created xsi:type="dcterms:W3CDTF">2022-10-17T11:04:31Z</dcterms:created>
  <dcterms:modified xsi:type="dcterms:W3CDTF">2022-10-24T14:10:49Z</dcterms:modified>
</cp:coreProperties>
</file>