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3B5E7D-669F-4EF0-9E40-93951300CE2D}" v="1" dt="2022-10-17T11:04:46.9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112" y="3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o Mahnič-Kalamiza" userId="15dae8164f95a2f2" providerId="LiveId" clId="{4E3B5E7D-669F-4EF0-9E40-93951300CE2D}"/>
    <pc:docChg chg="custSel addSld modSld">
      <pc:chgData name="Samo Mahnič-Kalamiza" userId="15dae8164f95a2f2" providerId="LiveId" clId="{4E3B5E7D-669F-4EF0-9E40-93951300CE2D}" dt="2022-10-17T11:04:48.828" v="4" actId="962"/>
      <pc:docMkLst>
        <pc:docMk/>
      </pc:docMkLst>
      <pc:sldChg chg="addSp delSp modSp new mod">
        <pc:chgData name="Samo Mahnič-Kalamiza" userId="15dae8164f95a2f2" providerId="LiveId" clId="{4E3B5E7D-669F-4EF0-9E40-93951300CE2D}" dt="2022-10-17T11:04:48.828" v="4" actId="962"/>
        <pc:sldMkLst>
          <pc:docMk/>
          <pc:sldMk cId="2440613856" sldId="256"/>
        </pc:sldMkLst>
        <pc:spChg chg="del">
          <ac:chgData name="Samo Mahnič-Kalamiza" userId="15dae8164f95a2f2" providerId="LiveId" clId="{4E3B5E7D-669F-4EF0-9E40-93951300CE2D}" dt="2022-10-17T11:04:35.891" v="1" actId="478"/>
          <ac:spMkLst>
            <pc:docMk/>
            <pc:sldMk cId="2440613856" sldId="256"/>
            <ac:spMk id="2" creationId="{90F135DD-1220-1556-3982-49A9ED255DAE}"/>
          </ac:spMkLst>
        </pc:spChg>
        <pc:spChg chg="del">
          <ac:chgData name="Samo Mahnič-Kalamiza" userId="15dae8164f95a2f2" providerId="LiveId" clId="{4E3B5E7D-669F-4EF0-9E40-93951300CE2D}" dt="2022-10-17T11:04:35.891" v="1" actId="478"/>
          <ac:spMkLst>
            <pc:docMk/>
            <pc:sldMk cId="2440613856" sldId="256"/>
            <ac:spMk id="3" creationId="{DE4C076C-0049-E3F7-C1DC-204B50D7463E}"/>
          </ac:spMkLst>
        </pc:spChg>
        <pc:picChg chg="add mod">
          <ac:chgData name="Samo Mahnič-Kalamiza" userId="15dae8164f95a2f2" providerId="LiveId" clId="{4E3B5E7D-669F-4EF0-9E40-93951300CE2D}" dt="2022-10-17T11:04:48.828" v="4" actId="962"/>
          <ac:picMkLst>
            <pc:docMk/>
            <pc:sldMk cId="2440613856" sldId="256"/>
            <ac:picMk id="5" creationId="{3A373D68-7578-D3D0-11D2-BF4D63F161E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BEA93-40D0-1458-452A-4D7E12C1DF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21EA58-F52A-FBD9-5D99-E3E50ACCA3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1ADC6C-3F39-EED7-1BAF-6DA49348C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A154-BEC5-4FBE-B2B2-87ACDCFDE90F}" type="datetimeFigureOut">
              <a:rPr lang="en-SI" smtClean="0"/>
              <a:t>17/10/2022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5B878-2983-3ACB-52DA-F8F868473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8A191-CD02-CE9C-7209-787E088D2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8EB9-6E34-4CFA-9697-6C3C2DABECF8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2604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30758-1575-E6A5-C62C-D1AA7AE80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3AF1F4-F883-F4BF-3AD4-73D96D1067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9E7C4-FB52-0801-21E2-A0B53132E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A154-BEC5-4FBE-B2B2-87ACDCFDE90F}" type="datetimeFigureOut">
              <a:rPr lang="en-SI" smtClean="0"/>
              <a:t>17/10/2022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C4D96-613B-70EC-7C9A-9FCE117A2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F731C-D570-476A-B458-66C7F4238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8EB9-6E34-4CFA-9697-6C3C2DABECF8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40149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9E592A-6B82-D4A4-6263-DF886CF388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663F4D-1712-6423-ABCA-FB5FF3D58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0DD19-C052-3B41-46E8-60FE1B622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A154-BEC5-4FBE-B2B2-87ACDCFDE90F}" type="datetimeFigureOut">
              <a:rPr lang="en-SI" smtClean="0"/>
              <a:t>17/10/2022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6F0CF-06C3-5E66-FBE9-C5F8F7875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B6168-F00A-E6CA-50A5-4F033DFE2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8EB9-6E34-4CFA-9697-6C3C2DABECF8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431335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F738D-6386-3848-8592-13B55E7A9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0C477-A92E-FD5D-3559-A7A393CC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B9545-84E2-55C6-3E26-FED47D2BC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A154-BEC5-4FBE-B2B2-87ACDCFDE90F}" type="datetimeFigureOut">
              <a:rPr lang="en-SI" smtClean="0"/>
              <a:t>17/10/2022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0EEC2-DECC-71D9-754F-2DE5F9042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3B0C8-3B5F-45D4-A655-B9E531984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8EB9-6E34-4CFA-9697-6C3C2DABECF8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248094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A04E8-2F8B-FEF5-4759-9BC4DF046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31E96-4396-528E-CDFE-6A1AD4697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F93E1-95ED-6099-9809-7BA3AD4C9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A154-BEC5-4FBE-B2B2-87ACDCFDE90F}" type="datetimeFigureOut">
              <a:rPr lang="en-SI" smtClean="0"/>
              <a:t>17/10/2022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F17A0-1B2B-4CFE-0BF8-D9EDA4A9D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4CD7D-B1EB-9471-6A2C-BA8BD4D21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8EB9-6E34-4CFA-9697-6C3C2DABECF8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97765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997-ADE8-A6D9-711A-ED274B495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A7AA0-CB52-FF58-92A0-EE42B40D8D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D0CBBC-E41E-8415-7E93-8B4BC15A4F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84E5B5-D7CE-8329-5586-092236F18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A154-BEC5-4FBE-B2B2-87ACDCFDE90F}" type="datetimeFigureOut">
              <a:rPr lang="en-SI" smtClean="0"/>
              <a:t>17/10/2022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817DB7-615F-40FF-3246-0650CDED2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669ED8-A5D0-8DBE-4615-8CDCE5C9F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8EB9-6E34-4CFA-9697-6C3C2DABECF8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83218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07321-F475-09E0-709A-4494AFB1C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9D30BC-641F-36A1-CBF9-5AD3148C0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72B503-856F-DEBD-3FF8-60979B7145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8E1257-5E58-F9C8-FB4A-C4E1DD5C69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ACEC1B-B5E1-DB73-BF51-2A7FED2993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013F4C-7A8F-A458-E277-00DED0FA6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A154-BEC5-4FBE-B2B2-87ACDCFDE90F}" type="datetimeFigureOut">
              <a:rPr lang="en-SI" smtClean="0"/>
              <a:t>17/10/2022</a:t>
            </a:fld>
            <a:endParaRPr lang="en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747B3F-218D-4951-A6D1-9B1F636F0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3314F8-5289-BE11-DB82-91D17C19B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8EB9-6E34-4CFA-9697-6C3C2DABECF8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444041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7C2FC-4871-2F14-B065-43C7AECB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29441E-F5D3-5B7A-DC66-23E7070BB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A154-BEC5-4FBE-B2B2-87ACDCFDE90F}" type="datetimeFigureOut">
              <a:rPr lang="en-SI" smtClean="0"/>
              <a:t>17/10/2022</a:t>
            </a:fld>
            <a:endParaRPr lang="en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309D12-A082-5B78-AF55-DD9008382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7FFA20-D466-B8A1-96AC-795C2A602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8EB9-6E34-4CFA-9697-6C3C2DABECF8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90986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E9A925-BDF9-07C4-569F-1657B9278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A154-BEC5-4FBE-B2B2-87ACDCFDE90F}" type="datetimeFigureOut">
              <a:rPr lang="en-SI" smtClean="0"/>
              <a:t>17/10/2022</a:t>
            </a:fld>
            <a:endParaRPr lang="en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AB08F8-0383-6572-C840-B44FD1A49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0CA7AC-8A2F-1629-91E9-DE21D9F2A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8EB9-6E34-4CFA-9697-6C3C2DABECF8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12197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E2861-CE91-0875-5A1A-B554FD780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C7141-E1FC-F7D2-1594-352AD3184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18923-BD1E-46B0-BB3B-E32706254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D04674-8525-CB28-46D7-E2B2CC4AF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A154-BEC5-4FBE-B2B2-87ACDCFDE90F}" type="datetimeFigureOut">
              <a:rPr lang="en-SI" smtClean="0"/>
              <a:t>17/10/2022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1796FE-179E-D2A0-7551-4DCF7C68D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216049-93B9-B990-D5D8-4398A66A9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8EB9-6E34-4CFA-9697-6C3C2DABECF8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903575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494D2-650D-0233-8AA0-FA90C39B5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ABF668-2F53-DCAE-150D-EF4AA672AF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3985D9-A8A9-8158-9644-64B6A09A2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C76F5E-D1D2-E706-B787-06862668D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A154-BEC5-4FBE-B2B2-87ACDCFDE90F}" type="datetimeFigureOut">
              <a:rPr lang="en-SI" smtClean="0"/>
              <a:t>17/10/2022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E6381F-28D9-3482-5534-00C5CD091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3C19A-D4C2-8195-0768-77ACFDD4B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8EB9-6E34-4CFA-9697-6C3C2DABECF8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4276728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CC8DE0-97AF-FF94-13B9-AFF8CCD12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9248D-0C2C-9F26-443A-34523D204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19E86-2360-7176-74E4-A0948BFE55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4A154-BEC5-4FBE-B2B2-87ACDCFDE90F}" type="datetimeFigureOut">
              <a:rPr lang="en-SI" smtClean="0"/>
              <a:t>17/10/2022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043EE-EAC8-502D-F8C1-85792D9323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D0203-E8D1-8940-4B88-0E791E2E7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08EB9-6E34-4CFA-9697-6C3C2DABECF8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709322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3A373D68-7578-D3D0-11D2-BF4D63F16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613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Mahnič-Kalamiza, Samo</dc:creator>
  <cp:lastModifiedBy>Mahnič-Kalamiza, Samo</cp:lastModifiedBy>
  <cp:revision>1</cp:revision>
  <dcterms:created xsi:type="dcterms:W3CDTF">2022-10-17T11:04:31Z</dcterms:created>
  <dcterms:modified xsi:type="dcterms:W3CDTF">2022-10-17T11:04:50Z</dcterms:modified>
</cp:coreProperties>
</file>